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0374-0E20-4A97-9C39-D50433DF800E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DBFF-954F-4EEF-B2B3-AF4A0E9E5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698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0374-0E20-4A97-9C39-D50433DF800E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DBFF-954F-4EEF-B2B3-AF4A0E9E5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6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0374-0E20-4A97-9C39-D50433DF800E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DBFF-954F-4EEF-B2B3-AF4A0E9E5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370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0374-0E20-4A97-9C39-D50433DF800E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DBFF-954F-4EEF-B2B3-AF4A0E9E5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299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0374-0E20-4A97-9C39-D50433DF800E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DBFF-954F-4EEF-B2B3-AF4A0E9E5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62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0374-0E20-4A97-9C39-D50433DF800E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DBFF-954F-4EEF-B2B3-AF4A0E9E5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662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0374-0E20-4A97-9C39-D50433DF800E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DBFF-954F-4EEF-B2B3-AF4A0E9E5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463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0374-0E20-4A97-9C39-D50433DF800E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DBFF-954F-4EEF-B2B3-AF4A0E9E5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942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0374-0E20-4A97-9C39-D50433DF800E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DBFF-954F-4EEF-B2B3-AF4A0E9E5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699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0374-0E20-4A97-9C39-D50433DF800E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DBFF-954F-4EEF-B2B3-AF4A0E9E5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8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0374-0E20-4A97-9C39-D50433DF800E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DBFF-954F-4EEF-B2B3-AF4A0E9E5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504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90374-0E20-4A97-9C39-D50433DF800E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FDBFF-954F-4EEF-B2B3-AF4A0E9E5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7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arcconline.org/samples/english-language-artsliteracy/grade-3-elaliteracy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scituatepd.wikispaces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dirty="0" smtClean="0"/>
              <a:t>Scituate ELA 5-12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33400" y="1143000"/>
            <a:ext cx="8001000" cy="5562600"/>
          </a:xfrm>
        </p:spPr>
        <p:txBody>
          <a:bodyPr>
            <a:normAutofit lnSpcReduction="10000"/>
          </a:bodyPr>
          <a:lstStyle/>
          <a:p>
            <a:r>
              <a:rPr lang="en-US" sz="4400" dirty="0" smtClean="0">
                <a:solidFill>
                  <a:schemeClr val="tx1"/>
                </a:solidFill>
              </a:rPr>
              <a:t>Big Questions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  <a:effectLst/>
              </a:rPr>
              <a:t>How do we know that our students are meeting the new 2011 Mass ELA Framework (developed from Common Core)?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  <a:effectLst/>
              </a:rPr>
              <a:t>Does our curriculum position our students to meet the new Mass ELA Framework?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  <a:effectLst/>
              </a:rPr>
              <a:t>How does our program build sequentially from grades 5 - 12?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Will I make anything right now that I can use with my class?</a:t>
            </a:r>
            <a:endParaRPr lang="en-US" b="1" dirty="0" smtClean="0">
              <a:solidFill>
                <a:schemeClr val="tx1"/>
              </a:solidFill>
              <a:effectLst/>
            </a:endParaRP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740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 for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Based on PARCC’s model, create a task that will assess our students’ progress toward meeting the new ELA Framework.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*Must also reflect our curriculum and 	connect to what we teach currently.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385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PARCC Prototypes for Assessing the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Visit: </a:t>
            </a:r>
            <a:r>
              <a:rPr lang="en-US" dirty="0" smtClean="0">
                <a:hlinkClick r:id="rId2"/>
              </a:rPr>
              <a:t>http://www.parcconline.org/samples/english-language-artsliteracy/grade-3-elaliteracy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663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Our PD Site: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http://scituatepd.wikispaces.com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Gates </a:t>
            </a:r>
            <a:r>
              <a:rPr lang="en-US" dirty="0" err="1" smtClean="0"/>
              <a:t>Wifi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/>
              <a:t>g</a:t>
            </a:r>
            <a:r>
              <a:rPr lang="en-US" dirty="0" smtClean="0"/>
              <a:t>ates802.11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869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114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Scituate ELA 5-12</vt:lpstr>
      <vt:lpstr>Goal for today</vt:lpstr>
      <vt:lpstr>PARCC Prototypes for Assessing the Standards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Scituate ELA 5-12</dc:title>
  <dc:creator>maggie</dc:creator>
  <cp:lastModifiedBy>Lynch, Ryan</cp:lastModifiedBy>
  <cp:revision>5</cp:revision>
  <dcterms:created xsi:type="dcterms:W3CDTF">2012-08-29T00:29:42Z</dcterms:created>
  <dcterms:modified xsi:type="dcterms:W3CDTF">2012-08-29T15:44:42Z</dcterms:modified>
</cp:coreProperties>
</file>